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embeddedFontLst>
    <p:embeddedFont>
      <p:font typeface="Merriweather Light"/>
      <p:regular r:id="rId13"/>
      <p:bold r:id="rId14"/>
      <p:italic r:id="rId15"/>
      <p:boldItalic r:id="rId16"/>
    </p:embeddedFont>
    <p:embeddedFont>
      <p:font typeface="Montserrat"/>
      <p:regular r:id="rId17"/>
      <p:bold r:id="rId18"/>
      <p:italic r:id="rId19"/>
      <p:boldItalic r:id="rId20"/>
    </p:embeddedFont>
    <p:embeddedFont>
      <p:font typeface="Open Sans SemiBold"/>
      <p:regular r:id="rId21"/>
      <p:bold r:id="rId22"/>
      <p:italic r:id="rId23"/>
      <p:boldItalic r:id="rId24"/>
    </p:embeddedFont>
    <p:embeddedFont>
      <p:font typeface="Vidaloka"/>
      <p:regular r:id="rId25"/>
    </p:embeddedFont>
    <p:embeddedFont>
      <p:font typeface="Russo One"/>
      <p:regular r:id="rId26"/>
    </p:embeddedFont>
    <p:embeddedFont>
      <p:font typeface="Open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OpenSansSemiBold-bold.fntdata"/><Relationship Id="rId21" Type="http://schemas.openxmlformats.org/officeDocument/2006/relationships/font" Target="fonts/OpenSansSemiBold-regular.fntdata"/><Relationship Id="rId24" Type="http://schemas.openxmlformats.org/officeDocument/2006/relationships/font" Target="fonts/OpenSansSemiBold-boldItalic.fntdata"/><Relationship Id="rId23" Type="http://schemas.openxmlformats.org/officeDocument/2006/relationships/font" Target="fonts/OpenSansSemi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ussoOne-regular.fntdata"/><Relationship Id="rId25" Type="http://schemas.openxmlformats.org/officeDocument/2006/relationships/font" Target="fonts/Vidaloka-regular.fntdata"/><Relationship Id="rId28" Type="http://schemas.openxmlformats.org/officeDocument/2006/relationships/font" Target="fonts/OpenSans-bold.fntdata"/><Relationship Id="rId27" Type="http://schemas.openxmlformats.org/officeDocument/2006/relationships/font" Target="fonts/OpenSans-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penSans-italic.fntdata"/><Relationship Id="rId7" Type="http://schemas.openxmlformats.org/officeDocument/2006/relationships/slide" Target="slides/slide3.xml"/><Relationship Id="rId8" Type="http://schemas.openxmlformats.org/officeDocument/2006/relationships/slide" Target="slides/slide4.xml"/><Relationship Id="rId30" Type="http://schemas.openxmlformats.org/officeDocument/2006/relationships/font" Target="fonts/OpenSans-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MerriweatherLight-regular.fntdata"/><Relationship Id="rId12" Type="http://schemas.openxmlformats.org/officeDocument/2006/relationships/slide" Target="slides/slide8.xml"/><Relationship Id="rId15" Type="http://schemas.openxmlformats.org/officeDocument/2006/relationships/font" Target="fonts/MerriweatherLight-italic.fntdata"/><Relationship Id="rId14" Type="http://schemas.openxmlformats.org/officeDocument/2006/relationships/font" Target="fonts/MerriweatherLight-bold.fntdata"/><Relationship Id="rId17" Type="http://schemas.openxmlformats.org/officeDocument/2006/relationships/font" Target="fonts/Montserrat-regular.fntdata"/><Relationship Id="rId16" Type="http://schemas.openxmlformats.org/officeDocument/2006/relationships/font" Target="fonts/MerriweatherLight-boldItalic.fntdata"/><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cf7a3c50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cf7a3c50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cd8a80d6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cd8a80d6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1cd6c486e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1cd6c486e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1cd6c486e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1cd6c486e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1cd6c486e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1cd6c486e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1cd6c486e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1cd6c486e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cf7a3c503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cf7a3c503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1" name="Google Shape;11;p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 name="Google Shape;12;p2"/>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 name="Google Shape;13;p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 name="Google Shape;14;p2"/>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txBox="1"/>
          <p:nvPr>
            <p:ph hasCustomPrompt="1" type="title"/>
          </p:nvPr>
        </p:nvSpPr>
        <p:spPr>
          <a:xfrm>
            <a:off x="713225" y="1497763"/>
            <a:ext cx="7717500" cy="164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p:nvPr>
            <p:ph idx="1" type="subTitle"/>
          </p:nvPr>
        </p:nvSpPr>
        <p:spPr>
          <a:xfrm>
            <a:off x="1514325" y="3278788"/>
            <a:ext cx="6120300" cy="375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p:txBody>
      </p:sp>
      <p:cxnSp>
        <p:nvCxnSpPr>
          <p:cNvPr id="68" name="Google Shape;68;p1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9" name="Google Shape;69;p1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0" name="Google Shape;70;p1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1" name="Google Shape;71;p1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73" name="Shape 73"/>
        <p:cNvGrpSpPr/>
        <p:nvPr/>
      </p:nvGrpSpPr>
      <p:grpSpPr>
        <a:xfrm>
          <a:off x="0" y="0"/>
          <a:ext cx="0" cy="0"/>
          <a:chOff x="0" y="0"/>
          <a:chExt cx="0" cy="0"/>
        </a:xfrm>
      </p:grpSpPr>
      <p:sp>
        <p:nvSpPr>
          <p:cNvPr id="74" name="Google Shape;74;p13"/>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5" name="Google Shape;75;p13"/>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6" name="Google Shape;76;p13"/>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7" name="Google Shape;77;p13"/>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8" name="Google Shape;78;p13"/>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9" name="Google Shape;79;p13"/>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0" name="Google Shape;80;p13"/>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1" name="Google Shape;81;p13"/>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2" name="Google Shape;82;p13"/>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 name="Google Shape;83;p13"/>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8" name="Google Shape;88;p1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89" name="Shape 89"/>
        <p:cNvGrpSpPr/>
        <p:nvPr/>
      </p:nvGrpSpPr>
      <p:grpSpPr>
        <a:xfrm>
          <a:off x="0" y="0"/>
          <a:ext cx="0" cy="0"/>
          <a:chOff x="0" y="0"/>
          <a:chExt cx="0" cy="0"/>
        </a:xfrm>
      </p:grpSpPr>
      <p:sp>
        <p:nvSpPr>
          <p:cNvPr id="90" name="Google Shape;90;p14"/>
          <p:cNvSpPr txBox="1"/>
          <p:nvPr>
            <p:ph type="title"/>
          </p:nvPr>
        </p:nvSpPr>
        <p:spPr>
          <a:xfrm>
            <a:off x="2410500" y="2932775"/>
            <a:ext cx="4323000" cy="49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91" name="Google Shape;91;p14"/>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92" name="Google Shape;92;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3" name="Google Shape;93;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94" name="Shape 94"/>
        <p:cNvGrpSpPr/>
        <p:nvPr/>
      </p:nvGrpSpPr>
      <p:grpSpPr>
        <a:xfrm>
          <a:off x="0" y="0"/>
          <a:ext cx="0" cy="0"/>
          <a:chOff x="0" y="0"/>
          <a:chExt cx="0" cy="0"/>
        </a:xfrm>
      </p:grpSpPr>
      <p:sp>
        <p:nvSpPr>
          <p:cNvPr id="95" name="Google Shape;95;p15"/>
          <p:cNvSpPr txBox="1"/>
          <p:nvPr>
            <p:ph type="title"/>
          </p:nvPr>
        </p:nvSpPr>
        <p:spPr>
          <a:xfrm>
            <a:off x="1994850" y="1697488"/>
            <a:ext cx="5154300" cy="112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96" name="Google Shape;96;p15"/>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97" name="Google Shape;97;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8" name="Google Shape;98;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9" name="Shape 99"/>
        <p:cNvGrpSpPr/>
        <p:nvPr/>
      </p:nvGrpSpPr>
      <p:grpSpPr>
        <a:xfrm>
          <a:off x="0" y="0"/>
          <a:ext cx="0" cy="0"/>
          <a:chOff x="0" y="0"/>
          <a:chExt cx="0" cy="0"/>
        </a:xfrm>
      </p:grpSpPr>
      <p:sp>
        <p:nvSpPr>
          <p:cNvPr id="100" name="Google Shape;100;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1" name="Google Shape;101;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2" name="Google Shape;102;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3" name="Google Shape;103;p16"/>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04" name="Shape 104"/>
        <p:cNvGrpSpPr/>
        <p:nvPr/>
      </p:nvGrpSpPr>
      <p:grpSpPr>
        <a:xfrm>
          <a:off x="0" y="0"/>
          <a:ext cx="0" cy="0"/>
          <a:chOff x="0" y="0"/>
          <a:chExt cx="0" cy="0"/>
        </a:xfrm>
      </p:grpSpPr>
      <p:sp>
        <p:nvSpPr>
          <p:cNvPr id="105" name="Google Shape;105;p17"/>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06" name="Google Shape;106;p17"/>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107" name="Google Shape;107;p17"/>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08" name="Google Shape;108;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9" name="Google Shape;109;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0" name="Google Shape;110;p17"/>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111" name="Shape 111"/>
        <p:cNvGrpSpPr/>
        <p:nvPr/>
      </p:nvGrpSpPr>
      <p:grpSpPr>
        <a:xfrm>
          <a:off x="0" y="0"/>
          <a:ext cx="0" cy="0"/>
          <a:chOff x="0" y="0"/>
          <a:chExt cx="0" cy="0"/>
        </a:xfrm>
      </p:grpSpPr>
      <p:sp>
        <p:nvSpPr>
          <p:cNvPr id="112" name="Google Shape;112;p18"/>
          <p:cNvSpPr txBox="1"/>
          <p:nvPr>
            <p:ph type="title"/>
          </p:nvPr>
        </p:nvSpPr>
        <p:spPr>
          <a:xfrm>
            <a:off x="1043725" y="1185550"/>
            <a:ext cx="3123000" cy="2019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3" name="Google Shape;113;p18"/>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114" name="Google Shape;114;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5" name="Google Shape;115;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6" name="Google Shape;116;p18"/>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17" name="Shape 117"/>
        <p:cNvGrpSpPr/>
        <p:nvPr/>
      </p:nvGrpSpPr>
      <p:grpSpPr>
        <a:xfrm>
          <a:off x="0" y="0"/>
          <a:ext cx="0" cy="0"/>
          <a:chOff x="0" y="0"/>
          <a:chExt cx="0" cy="0"/>
        </a:xfrm>
      </p:grpSpPr>
      <p:sp>
        <p:nvSpPr>
          <p:cNvPr id="118" name="Google Shape;118;p19"/>
          <p:cNvSpPr txBox="1"/>
          <p:nvPr>
            <p:ph idx="1" type="subTitle"/>
          </p:nvPr>
        </p:nvSpPr>
        <p:spPr>
          <a:xfrm>
            <a:off x="3509000"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19" name="Google Shape;119;p19"/>
          <p:cNvSpPr txBox="1"/>
          <p:nvPr>
            <p:ph idx="2" type="subTitle"/>
          </p:nvPr>
        </p:nvSpPr>
        <p:spPr>
          <a:xfrm>
            <a:off x="35090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0" name="Google Shape;120;p19"/>
          <p:cNvSpPr txBox="1"/>
          <p:nvPr>
            <p:ph idx="3" type="subTitle"/>
          </p:nvPr>
        </p:nvSpPr>
        <p:spPr>
          <a:xfrm>
            <a:off x="95302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1" name="Google Shape;121;p19"/>
          <p:cNvSpPr txBox="1"/>
          <p:nvPr>
            <p:ph idx="4" type="subTitle"/>
          </p:nvPr>
        </p:nvSpPr>
        <p:spPr>
          <a:xfrm>
            <a:off x="9531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2" name="Google Shape;122;p19"/>
          <p:cNvSpPr txBox="1"/>
          <p:nvPr>
            <p:ph idx="5" type="subTitle"/>
          </p:nvPr>
        </p:nvSpPr>
        <p:spPr>
          <a:xfrm>
            <a:off x="606487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3" name="Google Shape;123;p19"/>
          <p:cNvSpPr txBox="1"/>
          <p:nvPr>
            <p:ph idx="6" type="subTitle"/>
          </p:nvPr>
        </p:nvSpPr>
        <p:spPr>
          <a:xfrm>
            <a:off x="606487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4" name="Google Shape;124;p19"/>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25" name="Google Shape;125;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6" name="Google Shape;126;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2_1">
    <p:spTree>
      <p:nvGrpSpPr>
        <p:cNvPr id="127" name="Shape 127"/>
        <p:cNvGrpSpPr/>
        <p:nvPr/>
      </p:nvGrpSpPr>
      <p:grpSpPr>
        <a:xfrm>
          <a:off x="0" y="0"/>
          <a:ext cx="0" cy="0"/>
          <a:chOff x="0" y="0"/>
          <a:chExt cx="0" cy="0"/>
        </a:xfrm>
      </p:grpSpPr>
      <p:sp>
        <p:nvSpPr>
          <p:cNvPr id="128" name="Google Shape;128;p20"/>
          <p:cNvSpPr txBox="1"/>
          <p:nvPr>
            <p:ph idx="1" type="subTitle"/>
          </p:nvPr>
        </p:nvSpPr>
        <p:spPr>
          <a:xfrm>
            <a:off x="37183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9" name="Google Shape;129;p20"/>
          <p:cNvSpPr txBox="1"/>
          <p:nvPr>
            <p:ph idx="2" type="subTitle"/>
          </p:nvPr>
        </p:nvSpPr>
        <p:spPr>
          <a:xfrm>
            <a:off x="3617675"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0" name="Google Shape;130;p20"/>
          <p:cNvSpPr txBox="1"/>
          <p:nvPr>
            <p:ph idx="3" type="subTitle"/>
          </p:nvPr>
        </p:nvSpPr>
        <p:spPr>
          <a:xfrm>
            <a:off x="13280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31" name="Google Shape;131;p20"/>
          <p:cNvSpPr txBox="1"/>
          <p:nvPr>
            <p:ph idx="4" type="subTitle"/>
          </p:nvPr>
        </p:nvSpPr>
        <p:spPr>
          <a:xfrm>
            <a:off x="1227426"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2" name="Google Shape;132;p20"/>
          <p:cNvSpPr txBox="1"/>
          <p:nvPr>
            <p:ph idx="5" type="subTitle"/>
          </p:nvPr>
        </p:nvSpPr>
        <p:spPr>
          <a:xfrm>
            <a:off x="6108550" y="3391775"/>
            <a:ext cx="1643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33" name="Google Shape;133;p20"/>
          <p:cNvSpPr txBox="1"/>
          <p:nvPr>
            <p:ph idx="6" type="subTitle"/>
          </p:nvPr>
        </p:nvSpPr>
        <p:spPr>
          <a:xfrm>
            <a:off x="6008050"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4" name="Google Shape;134;p20"/>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35" name="Google Shape;135;p2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6" name="Google Shape;136;p2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2714550" y="2543963"/>
            <a:ext cx="3714900" cy="64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3746550" y="1478925"/>
            <a:ext cx="1650900" cy="9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8" name="Google Shape;18;p3"/>
          <p:cNvSpPr txBox="1"/>
          <p:nvPr>
            <p:ph idx="1" type="subTitle"/>
          </p:nvPr>
        </p:nvSpPr>
        <p:spPr>
          <a:xfrm>
            <a:off x="2291400" y="3279625"/>
            <a:ext cx="4561200" cy="39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 name="Google Shape;19;p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 name="Google Shape;20;p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 name="Google Shape;21;p3"/>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 name="Google Shape;22;p3"/>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
    <p:spTree>
      <p:nvGrpSpPr>
        <p:cNvPr id="137" name="Shape 137"/>
        <p:cNvGrpSpPr/>
        <p:nvPr/>
      </p:nvGrpSpPr>
      <p:grpSpPr>
        <a:xfrm>
          <a:off x="0" y="0"/>
          <a:ext cx="0" cy="0"/>
          <a:chOff x="0" y="0"/>
          <a:chExt cx="0" cy="0"/>
        </a:xfrm>
      </p:grpSpPr>
      <p:sp>
        <p:nvSpPr>
          <p:cNvPr id="138" name="Google Shape;138;p21"/>
          <p:cNvSpPr txBox="1"/>
          <p:nvPr>
            <p:ph idx="1" type="subTitle"/>
          </p:nvPr>
        </p:nvSpPr>
        <p:spPr>
          <a:xfrm>
            <a:off x="3414050"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39" name="Google Shape;139;p21"/>
          <p:cNvSpPr txBox="1"/>
          <p:nvPr>
            <p:ph idx="2" type="subTitle"/>
          </p:nvPr>
        </p:nvSpPr>
        <p:spPr>
          <a:xfrm>
            <a:off x="3564200"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0" name="Google Shape;140;p21"/>
          <p:cNvSpPr txBox="1"/>
          <p:nvPr>
            <p:ph idx="3" type="subTitle"/>
          </p:nvPr>
        </p:nvSpPr>
        <p:spPr>
          <a:xfrm>
            <a:off x="7057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1" name="Google Shape;141;p21"/>
          <p:cNvSpPr txBox="1"/>
          <p:nvPr>
            <p:ph idx="4" type="subTitle"/>
          </p:nvPr>
        </p:nvSpPr>
        <p:spPr>
          <a:xfrm>
            <a:off x="8558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2" name="Google Shape;142;p21"/>
          <p:cNvSpPr txBox="1"/>
          <p:nvPr>
            <p:ph idx="5" type="subTitle"/>
          </p:nvPr>
        </p:nvSpPr>
        <p:spPr>
          <a:xfrm>
            <a:off x="61223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3" name="Google Shape;143;p21"/>
          <p:cNvSpPr txBox="1"/>
          <p:nvPr>
            <p:ph idx="6" type="subTitle"/>
          </p:nvPr>
        </p:nvSpPr>
        <p:spPr>
          <a:xfrm>
            <a:off x="62724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4" name="Google Shape;144;p21"/>
          <p:cNvSpPr txBox="1"/>
          <p:nvPr>
            <p:ph idx="7" type="subTitle"/>
          </p:nvPr>
        </p:nvSpPr>
        <p:spPr>
          <a:xfrm>
            <a:off x="3414050"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5" name="Google Shape;145;p21"/>
          <p:cNvSpPr txBox="1"/>
          <p:nvPr>
            <p:ph idx="8" type="subTitle"/>
          </p:nvPr>
        </p:nvSpPr>
        <p:spPr>
          <a:xfrm>
            <a:off x="3564200"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6" name="Google Shape;146;p21"/>
          <p:cNvSpPr txBox="1"/>
          <p:nvPr>
            <p:ph idx="9" type="subTitle"/>
          </p:nvPr>
        </p:nvSpPr>
        <p:spPr>
          <a:xfrm>
            <a:off x="7057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7" name="Google Shape;147;p21"/>
          <p:cNvSpPr txBox="1"/>
          <p:nvPr>
            <p:ph idx="13" type="subTitle"/>
          </p:nvPr>
        </p:nvSpPr>
        <p:spPr>
          <a:xfrm>
            <a:off x="8558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8" name="Google Shape;148;p21"/>
          <p:cNvSpPr txBox="1"/>
          <p:nvPr>
            <p:ph idx="14" type="subTitle"/>
          </p:nvPr>
        </p:nvSpPr>
        <p:spPr>
          <a:xfrm>
            <a:off x="61223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9" name="Google Shape;149;p21"/>
          <p:cNvSpPr txBox="1"/>
          <p:nvPr>
            <p:ph idx="15" type="subTitle"/>
          </p:nvPr>
        </p:nvSpPr>
        <p:spPr>
          <a:xfrm>
            <a:off x="62724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0" name="Google Shape;150;p21"/>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51" name="Google Shape;151;p2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2" name="Google Shape;152;p2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_1">
    <p:spTree>
      <p:nvGrpSpPr>
        <p:cNvPr id="153" name="Shape 153"/>
        <p:cNvGrpSpPr/>
        <p:nvPr/>
      </p:nvGrpSpPr>
      <p:grpSpPr>
        <a:xfrm>
          <a:off x="0" y="0"/>
          <a:ext cx="0" cy="0"/>
          <a:chOff x="0" y="0"/>
          <a:chExt cx="0" cy="0"/>
        </a:xfrm>
      </p:grpSpPr>
      <p:sp>
        <p:nvSpPr>
          <p:cNvPr id="154" name="Google Shape;154;p22"/>
          <p:cNvSpPr txBox="1"/>
          <p:nvPr>
            <p:ph idx="1" type="subTitle"/>
          </p:nvPr>
        </p:nvSpPr>
        <p:spPr>
          <a:xfrm>
            <a:off x="49168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5" name="Google Shape;155;p22"/>
          <p:cNvSpPr txBox="1"/>
          <p:nvPr>
            <p:ph idx="2" type="subTitle"/>
          </p:nvPr>
        </p:nvSpPr>
        <p:spPr>
          <a:xfrm>
            <a:off x="50589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6" name="Google Shape;156;p22"/>
          <p:cNvSpPr txBox="1"/>
          <p:nvPr>
            <p:ph idx="3" type="subTitle"/>
          </p:nvPr>
        </p:nvSpPr>
        <p:spPr>
          <a:xfrm>
            <a:off x="19111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7" name="Google Shape;157;p22"/>
          <p:cNvSpPr txBox="1"/>
          <p:nvPr>
            <p:ph idx="4" type="subTitle"/>
          </p:nvPr>
        </p:nvSpPr>
        <p:spPr>
          <a:xfrm>
            <a:off x="20533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8" name="Google Shape;158;p22"/>
          <p:cNvSpPr txBox="1"/>
          <p:nvPr>
            <p:ph idx="5" type="subTitle"/>
          </p:nvPr>
        </p:nvSpPr>
        <p:spPr>
          <a:xfrm>
            <a:off x="49168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9" name="Google Shape;159;p22"/>
          <p:cNvSpPr txBox="1"/>
          <p:nvPr>
            <p:ph idx="6" type="subTitle"/>
          </p:nvPr>
        </p:nvSpPr>
        <p:spPr>
          <a:xfrm>
            <a:off x="50589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0" name="Google Shape;160;p22"/>
          <p:cNvSpPr txBox="1"/>
          <p:nvPr>
            <p:ph idx="7" type="subTitle"/>
          </p:nvPr>
        </p:nvSpPr>
        <p:spPr>
          <a:xfrm>
            <a:off x="19111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1" name="Google Shape;161;p22"/>
          <p:cNvSpPr txBox="1"/>
          <p:nvPr>
            <p:ph idx="8" type="subTitle"/>
          </p:nvPr>
        </p:nvSpPr>
        <p:spPr>
          <a:xfrm>
            <a:off x="20532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2" name="Google Shape;162;p22"/>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63" name="Google Shape;163;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4" name="Google Shape;164;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2">
    <p:spTree>
      <p:nvGrpSpPr>
        <p:cNvPr id="165" name="Shape 165"/>
        <p:cNvGrpSpPr/>
        <p:nvPr/>
      </p:nvGrpSpPr>
      <p:grpSpPr>
        <a:xfrm>
          <a:off x="0" y="0"/>
          <a:ext cx="0" cy="0"/>
          <a:chOff x="0" y="0"/>
          <a:chExt cx="0" cy="0"/>
        </a:xfrm>
      </p:grpSpPr>
      <p:sp>
        <p:nvSpPr>
          <p:cNvPr id="166" name="Google Shape;166;p23"/>
          <p:cNvSpPr txBox="1"/>
          <p:nvPr>
            <p:ph idx="1" type="subTitle"/>
          </p:nvPr>
        </p:nvSpPr>
        <p:spPr>
          <a:xfrm>
            <a:off x="3568125"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7" name="Google Shape;167;p23"/>
          <p:cNvSpPr txBox="1"/>
          <p:nvPr>
            <p:ph idx="2" type="subTitle"/>
          </p:nvPr>
        </p:nvSpPr>
        <p:spPr>
          <a:xfrm>
            <a:off x="3568125"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8" name="Google Shape;168;p23"/>
          <p:cNvSpPr txBox="1"/>
          <p:nvPr>
            <p:ph idx="3" type="subTitle"/>
          </p:nvPr>
        </p:nvSpPr>
        <p:spPr>
          <a:xfrm>
            <a:off x="10883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9" name="Google Shape;169;p23"/>
          <p:cNvSpPr txBox="1"/>
          <p:nvPr>
            <p:ph idx="4" type="subTitle"/>
          </p:nvPr>
        </p:nvSpPr>
        <p:spPr>
          <a:xfrm>
            <a:off x="1088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0" name="Google Shape;170;p23"/>
          <p:cNvSpPr txBox="1"/>
          <p:nvPr>
            <p:ph idx="5" type="subTitle"/>
          </p:nvPr>
        </p:nvSpPr>
        <p:spPr>
          <a:xfrm>
            <a:off x="60554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71" name="Google Shape;171;p23"/>
          <p:cNvSpPr txBox="1"/>
          <p:nvPr>
            <p:ph idx="6" type="subTitle"/>
          </p:nvPr>
        </p:nvSpPr>
        <p:spPr>
          <a:xfrm>
            <a:off x="6055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2" name="Google Shape;172;p23"/>
          <p:cNvSpPr txBox="1"/>
          <p:nvPr>
            <p:ph type="title"/>
          </p:nvPr>
        </p:nvSpPr>
        <p:spPr>
          <a:xfrm>
            <a:off x="713225" y="445025"/>
            <a:ext cx="476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73" name="Google Shape;173;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4" name="Google Shape;174;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5" name="Google Shape;175;p23"/>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
    <p:spTree>
      <p:nvGrpSpPr>
        <p:cNvPr id="176" name="Shape 176"/>
        <p:cNvGrpSpPr/>
        <p:nvPr/>
      </p:nvGrpSpPr>
      <p:grpSpPr>
        <a:xfrm>
          <a:off x="0" y="0"/>
          <a:ext cx="0" cy="0"/>
          <a:chOff x="0" y="0"/>
          <a:chExt cx="0" cy="0"/>
        </a:xfrm>
      </p:grpSpPr>
      <p:sp>
        <p:nvSpPr>
          <p:cNvPr id="177" name="Google Shape;177;p24"/>
          <p:cNvSpPr txBox="1"/>
          <p:nvPr>
            <p:ph idx="1" type="subTitle"/>
          </p:nvPr>
        </p:nvSpPr>
        <p:spPr>
          <a:xfrm>
            <a:off x="4750187" y="1722900"/>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78" name="Google Shape;178;p24"/>
          <p:cNvSpPr txBox="1"/>
          <p:nvPr>
            <p:ph idx="2" type="subTitle"/>
          </p:nvPr>
        </p:nvSpPr>
        <p:spPr>
          <a:xfrm>
            <a:off x="4750184" y="206290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9" name="Google Shape;179;p24"/>
          <p:cNvSpPr txBox="1"/>
          <p:nvPr>
            <p:ph idx="3" type="subTitle"/>
          </p:nvPr>
        </p:nvSpPr>
        <p:spPr>
          <a:xfrm>
            <a:off x="2306462" y="1722900"/>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0" name="Google Shape;180;p24"/>
          <p:cNvSpPr txBox="1"/>
          <p:nvPr>
            <p:ph idx="4" type="subTitle"/>
          </p:nvPr>
        </p:nvSpPr>
        <p:spPr>
          <a:xfrm>
            <a:off x="2306462" y="2062900"/>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1" name="Google Shape;181;p24"/>
          <p:cNvSpPr txBox="1"/>
          <p:nvPr>
            <p:ph idx="5" type="subTitle"/>
          </p:nvPr>
        </p:nvSpPr>
        <p:spPr>
          <a:xfrm>
            <a:off x="4750187" y="3158925"/>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2" name="Google Shape;182;p24"/>
          <p:cNvSpPr txBox="1"/>
          <p:nvPr>
            <p:ph idx="6" type="subTitle"/>
          </p:nvPr>
        </p:nvSpPr>
        <p:spPr>
          <a:xfrm>
            <a:off x="4750184" y="3498925"/>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3" name="Google Shape;183;p24"/>
          <p:cNvSpPr txBox="1"/>
          <p:nvPr>
            <p:ph idx="7" type="subTitle"/>
          </p:nvPr>
        </p:nvSpPr>
        <p:spPr>
          <a:xfrm>
            <a:off x="2306462" y="3158925"/>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4" name="Google Shape;184;p24"/>
          <p:cNvSpPr txBox="1"/>
          <p:nvPr>
            <p:ph idx="8" type="subTitle"/>
          </p:nvPr>
        </p:nvSpPr>
        <p:spPr>
          <a:xfrm>
            <a:off x="2306462" y="3498925"/>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5" name="Google Shape;185;p24"/>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86" name="Google Shape;186;p2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7" name="Google Shape;187;p2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188" name="Shape 188"/>
        <p:cNvGrpSpPr/>
        <p:nvPr/>
      </p:nvGrpSpPr>
      <p:grpSpPr>
        <a:xfrm>
          <a:off x="0" y="0"/>
          <a:ext cx="0" cy="0"/>
          <a:chOff x="0" y="0"/>
          <a:chExt cx="0" cy="0"/>
        </a:xfrm>
      </p:grpSpPr>
      <p:sp>
        <p:nvSpPr>
          <p:cNvPr id="189" name="Google Shape;189;p25"/>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0" name="Google Shape;190;p25"/>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1" name="Google Shape;191;p25"/>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2" name="Google Shape;192;p25"/>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3" name="Google Shape;193;p25"/>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4" name="Google Shape;194;p25"/>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5" name="Google Shape;195;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6" name="Google Shape;196;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
    <p:spTree>
      <p:nvGrpSpPr>
        <p:cNvPr id="197" name="Shape 197"/>
        <p:cNvGrpSpPr/>
        <p:nvPr/>
      </p:nvGrpSpPr>
      <p:grpSpPr>
        <a:xfrm>
          <a:off x="0" y="0"/>
          <a:ext cx="0" cy="0"/>
          <a:chOff x="0" y="0"/>
          <a:chExt cx="0" cy="0"/>
        </a:xfrm>
      </p:grpSpPr>
      <p:sp>
        <p:nvSpPr>
          <p:cNvPr id="198" name="Google Shape;198;p26"/>
          <p:cNvSpPr txBox="1"/>
          <p:nvPr>
            <p:ph type="title"/>
          </p:nvPr>
        </p:nvSpPr>
        <p:spPr>
          <a:xfrm>
            <a:off x="803750" y="2025800"/>
            <a:ext cx="4087500" cy="673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9" name="Google Shape;199;p26"/>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0" name="Google Shape;200;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1" name="Google Shape;201;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_2">
    <p:spTree>
      <p:nvGrpSpPr>
        <p:cNvPr id="202" name="Shape 202"/>
        <p:cNvGrpSpPr/>
        <p:nvPr/>
      </p:nvGrpSpPr>
      <p:grpSpPr>
        <a:xfrm>
          <a:off x="0" y="0"/>
          <a:ext cx="0" cy="0"/>
          <a:chOff x="0" y="0"/>
          <a:chExt cx="0" cy="0"/>
        </a:xfrm>
      </p:grpSpPr>
      <p:sp>
        <p:nvSpPr>
          <p:cNvPr id="203" name="Google Shape;203;p27"/>
          <p:cNvSpPr txBox="1"/>
          <p:nvPr>
            <p:ph type="title"/>
          </p:nvPr>
        </p:nvSpPr>
        <p:spPr>
          <a:xfrm>
            <a:off x="4490150" y="2047725"/>
            <a:ext cx="3364200" cy="628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204" name="Google Shape;204;p27"/>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205" name="Google Shape;205;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6" name="Google Shape;206;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8">
    <p:spTree>
      <p:nvGrpSpPr>
        <p:cNvPr id="207" name="Shape 207"/>
        <p:cNvGrpSpPr/>
        <p:nvPr/>
      </p:nvGrpSpPr>
      <p:grpSpPr>
        <a:xfrm>
          <a:off x="0" y="0"/>
          <a:ext cx="0" cy="0"/>
          <a:chOff x="0" y="0"/>
          <a:chExt cx="0" cy="0"/>
        </a:xfrm>
      </p:grpSpPr>
      <p:sp>
        <p:nvSpPr>
          <p:cNvPr id="208" name="Google Shape;208;p28"/>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209" name="Google Shape;209;p28"/>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10" name="Google Shape;210;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1" name="Google Shape;211;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2" name="Google Shape;212;p28"/>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213" name="Shape 213"/>
        <p:cNvGrpSpPr/>
        <p:nvPr/>
      </p:nvGrpSpPr>
      <p:grpSpPr>
        <a:xfrm>
          <a:off x="0" y="0"/>
          <a:ext cx="0" cy="0"/>
          <a:chOff x="0" y="0"/>
          <a:chExt cx="0" cy="0"/>
        </a:xfrm>
      </p:grpSpPr>
      <p:sp>
        <p:nvSpPr>
          <p:cNvPr id="214" name="Google Shape;214;p29"/>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15" name="Google Shape;215;p29"/>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6" name="Google Shape;216;p29"/>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17" name="Google Shape;217;p29"/>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8" name="Google Shape;218;p29"/>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19" name="Google Shape;219;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0" name="Google Shape;220;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221" name="Shape 221"/>
        <p:cNvGrpSpPr/>
        <p:nvPr/>
      </p:nvGrpSpPr>
      <p:grpSpPr>
        <a:xfrm>
          <a:off x="0" y="0"/>
          <a:ext cx="0" cy="0"/>
          <a:chOff x="0" y="0"/>
          <a:chExt cx="0" cy="0"/>
        </a:xfrm>
      </p:grpSpPr>
      <p:sp>
        <p:nvSpPr>
          <p:cNvPr id="222" name="Google Shape;222;p30"/>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223" name="Google Shape;223;p30"/>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4" name="Google Shape;224;p30"/>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2"/>
                </a:solidFill>
                <a:latin typeface="Montserrat"/>
                <a:ea typeface="Montserrat"/>
                <a:cs typeface="Montserrat"/>
                <a:sym typeface="Montserrat"/>
              </a:rPr>
              <a:t>CREDITS</a:t>
            </a:r>
            <a:r>
              <a:rPr lang="en" sz="1000">
                <a:solidFill>
                  <a:schemeClr val="dk2"/>
                </a:solidFill>
                <a:latin typeface="Montserrat"/>
                <a:ea typeface="Montserrat"/>
                <a:cs typeface="Montserrat"/>
                <a:sym typeface="Montserrat"/>
              </a:rPr>
              <a:t>: This presentation template was created by </a:t>
            </a:r>
            <a:r>
              <a:rPr b="1" lang="en" sz="10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2"/>
                </a:solidFill>
                <a:latin typeface="Montserrat"/>
                <a:ea typeface="Montserrat"/>
                <a:cs typeface="Montserrat"/>
                <a:sym typeface="Montserrat"/>
              </a:rPr>
              <a:t>, including icons by </a:t>
            </a:r>
            <a:r>
              <a:rPr b="1" lang="en" sz="10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2"/>
                </a:solidFill>
                <a:latin typeface="Montserrat"/>
                <a:ea typeface="Montserrat"/>
                <a:cs typeface="Montserrat"/>
                <a:sym typeface="Montserrat"/>
              </a:rPr>
              <a:t>,and infographics &amp; images by </a:t>
            </a:r>
            <a:r>
              <a:rPr b="1" lang="en" sz="10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000">
              <a:solidFill>
                <a:schemeClr val="dk2"/>
              </a:solidFill>
              <a:latin typeface="Montserrat"/>
              <a:ea typeface="Montserrat"/>
              <a:cs typeface="Montserrat"/>
              <a:sym typeface="Montserrat"/>
            </a:endParaRPr>
          </a:p>
        </p:txBody>
      </p:sp>
      <p:cxnSp>
        <p:nvCxnSpPr>
          <p:cNvPr id="225" name="Google Shape;225;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6" name="Google Shape;226;p30"/>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7" name="Google Shape;227;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8" name="Google Shape;228;p30"/>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Lato"/>
              <a:buChar char="●"/>
              <a:defRPr sz="1100"/>
            </a:lvl1pPr>
            <a:lvl2pPr indent="-317500" lvl="1" marL="914400">
              <a:spcBef>
                <a:spcPts val="0"/>
              </a:spcBef>
              <a:spcAft>
                <a:spcPts val="0"/>
              </a:spcAft>
              <a:buClr>
                <a:schemeClr val="dk1"/>
              </a:buClr>
              <a:buSzPts val="1400"/>
              <a:buFont typeface="Lato"/>
              <a:buChar char="○"/>
              <a:defRPr/>
            </a:lvl2pPr>
            <a:lvl3pPr indent="-317500" lvl="2" marL="1371600">
              <a:spcBef>
                <a:spcPts val="0"/>
              </a:spcBef>
              <a:spcAft>
                <a:spcPts val="0"/>
              </a:spcAft>
              <a:buClr>
                <a:schemeClr val="dk1"/>
              </a:buClr>
              <a:buSzPts val="1400"/>
              <a:buFont typeface="Lato"/>
              <a:buChar char="■"/>
              <a:defRPr/>
            </a:lvl3pPr>
            <a:lvl4pPr indent="-317500" lvl="3" marL="1828800">
              <a:spcBef>
                <a:spcPts val="0"/>
              </a:spcBef>
              <a:spcAft>
                <a:spcPts val="0"/>
              </a:spcAft>
              <a:buClr>
                <a:schemeClr val="dk1"/>
              </a:buClr>
              <a:buSzPts val="1400"/>
              <a:buFont typeface="Lato"/>
              <a:buChar char="●"/>
              <a:defRPr/>
            </a:lvl4pPr>
            <a:lvl5pPr indent="-317500" lvl="4" marL="2286000">
              <a:spcBef>
                <a:spcPts val="0"/>
              </a:spcBef>
              <a:spcAft>
                <a:spcPts val="0"/>
              </a:spcAft>
              <a:buClr>
                <a:schemeClr val="dk1"/>
              </a:buClr>
              <a:buSzPts val="1400"/>
              <a:buFont typeface="Lato"/>
              <a:buChar char="○"/>
              <a:defRPr/>
            </a:lvl5pPr>
            <a:lvl6pPr indent="-317500" lvl="5" marL="2743200">
              <a:spcBef>
                <a:spcPts val="0"/>
              </a:spcBef>
              <a:spcAft>
                <a:spcPts val="0"/>
              </a:spcAft>
              <a:buClr>
                <a:schemeClr val="dk1"/>
              </a:buClr>
              <a:buSzPts val="1400"/>
              <a:buFont typeface="Lato"/>
              <a:buChar char="■"/>
              <a:defRPr/>
            </a:lvl6pPr>
            <a:lvl7pPr indent="-317500" lvl="6" marL="3200400">
              <a:spcBef>
                <a:spcPts val="0"/>
              </a:spcBef>
              <a:spcAft>
                <a:spcPts val="0"/>
              </a:spcAft>
              <a:buClr>
                <a:schemeClr val="dk1"/>
              </a:buClr>
              <a:buSzPts val="1400"/>
              <a:buFont typeface="Lato"/>
              <a:buChar char="●"/>
              <a:defRPr/>
            </a:lvl7pPr>
            <a:lvl8pPr indent="-317500" lvl="7" marL="3657600">
              <a:spcBef>
                <a:spcPts val="0"/>
              </a:spcBef>
              <a:spcAft>
                <a:spcPts val="0"/>
              </a:spcAft>
              <a:buClr>
                <a:schemeClr val="dk1"/>
              </a:buClr>
              <a:buSzPts val="1400"/>
              <a:buFont typeface="Lato"/>
              <a:buChar char="○"/>
              <a:defRPr/>
            </a:lvl8pPr>
            <a:lvl9pPr indent="-317500" lvl="8" marL="4114800">
              <a:spcBef>
                <a:spcPts val="0"/>
              </a:spcBef>
              <a:spcAft>
                <a:spcPts val="0"/>
              </a:spcAft>
              <a:buClr>
                <a:schemeClr val="dk1"/>
              </a:buClr>
              <a:buSzPts val="1400"/>
              <a:buFont typeface="Lato"/>
              <a:buChar char="■"/>
              <a:defRPr/>
            </a:lvl9pPr>
          </a:lstStyle>
          <a:p/>
        </p:txBody>
      </p:sp>
      <p:cxnSp>
        <p:nvCxnSpPr>
          <p:cNvPr id="26" name="Google Shape;26;p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 name="Google Shape;27;p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 name="Google Shape;28;p4"/>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229" name="Shape 229"/>
        <p:cNvGrpSpPr/>
        <p:nvPr/>
      </p:nvGrpSpPr>
      <p:grpSpPr>
        <a:xfrm>
          <a:off x="0" y="0"/>
          <a:ext cx="0" cy="0"/>
          <a:chOff x="0" y="0"/>
          <a:chExt cx="0" cy="0"/>
        </a:xfrm>
      </p:grpSpPr>
      <p:cxnSp>
        <p:nvCxnSpPr>
          <p:cNvPr id="230" name="Google Shape;230;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1" name="Google Shape;231;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232" name="Shape 232"/>
        <p:cNvGrpSpPr/>
        <p:nvPr/>
      </p:nvGrpSpPr>
      <p:grpSpPr>
        <a:xfrm>
          <a:off x="0" y="0"/>
          <a:ext cx="0" cy="0"/>
          <a:chOff x="0" y="0"/>
          <a:chExt cx="0" cy="0"/>
        </a:xfrm>
      </p:grpSpPr>
      <p:cxnSp>
        <p:nvCxnSpPr>
          <p:cNvPr id="233" name="Google Shape;233;p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4" name="Google Shape;234;p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5" name="Google Shape;235;p32"/>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36" name="Google Shape;236;p32"/>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237" name="Shape 237"/>
        <p:cNvGrpSpPr/>
        <p:nvPr/>
      </p:nvGrpSpPr>
      <p:grpSpPr>
        <a:xfrm>
          <a:off x="0" y="0"/>
          <a:ext cx="0" cy="0"/>
          <a:chOff x="0" y="0"/>
          <a:chExt cx="0" cy="0"/>
        </a:xfrm>
      </p:grpSpPr>
      <p:cxnSp>
        <p:nvCxnSpPr>
          <p:cNvPr id="238" name="Google Shape;238;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9" name="Google Shape;239;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0" name="Google Shape;240;p33"/>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5"/>
          <p:cNvSpPr txBox="1"/>
          <p:nvPr>
            <p:ph idx="1" type="subTitle"/>
          </p:nvPr>
        </p:nvSpPr>
        <p:spPr>
          <a:xfrm>
            <a:off x="50389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2" name="Google Shape;32;p5"/>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 name="Google Shape;33;p5"/>
          <p:cNvSpPr txBox="1"/>
          <p:nvPr>
            <p:ph idx="3" type="subTitle"/>
          </p:nvPr>
        </p:nvSpPr>
        <p:spPr>
          <a:xfrm>
            <a:off x="16931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4" name="Google Shape;34;p5"/>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5" name="Google Shape;35;p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 name="Google Shape;36;p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 name="Google Shape;37;p5"/>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40" name="Google Shape;40;p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 name="Google Shape;41;p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idx="1" type="subTitle"/>
          </p:nvPr>
        </p:nvSpPr>
        <p:spPr>
          <a:xfrm>
            <a:off x="2360375" y="1433050"/>
            <a:ext cx="17253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44" name="Google Shape;44;p7"/>
          <p:cNvSpPr txBox="1"/>
          <p:nvPr>
            <p:ph idx="2" type="subTitle"/>
          </p:nvPr>
        </p:nvSpPr>
        <p:spPr>
          <a:xfrm>
            <a:off x="2247500" y="1790050"/>
            <a:ext cx="5160300" cy="24021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5" name="Google Shape;45;p7"/>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6" name="Google Shape;46;p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 name="Google Shape;47;p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 name="Shape 48"/>
        <p:cNvGrpSpPr/>
        <p:nvPr/>
      </p:nvGrpSpPr>
      <p:grpSpPr>
        <a:xfrm>
          <a:off x="0" y="0"/>
          <a:ext cx="0" cy="0"/>
          <a:chOff x="0" y="0"/>
          <a:chExt cx="0" cy="0"/>
        </a:xfrm>
      </p:grpSpPr>
      <p:sp>
        <p:nvSpPr>
          <p:cNvPr id="49" name="Google Shape;49;p8"/>
          <p:cNvSpPr txBox="1"/>
          <p:nvPr>
            <p:ph type="title"/>
          </p:nvPr>
        </p:nvSpPr>
        <p:spPr>
          <a:xfrm>
            <a:off x="1122500" y="1225400"/>
            <a:ext cx="6899100" cy="269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0" name="Google Shape;50;p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 name="Google Shape;51;p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2" name="Google Shape;52;p8"/>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3" name="Google Shape;53;p8"/>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sp>
        <p:nvSpPr>
          <p:cNvPr id="55" name="Google Shape;55;p9"/>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56" name="Google Shape;56;p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7" name="Google Shape;57;p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9"/>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txBox="1"/>
          <p:nvPr>
            <p:ph idx="1" type="body"/>
          </p:nvPr>
        </p:nvSpPr>
        <p:spPr>
          <a:xfrm>
            <a:off x="713225" y="539500"/>
            <a:ext cx="3557100" cy="977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62" name="Google Shape;62;p1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3" name="Google Shape;63;p1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4" name="Google Shape;64;p10"/>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1.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i="1" sz="3000">
                <a:solidFill>
                  <a:schemeClr val="dk1"/>
                </a:solidFill>
              </a:defRPr>
            </a:lvl2pPr>
            <a:lvl3pPr lvl="2">
              <a:spcBef>
                <a:spcPts val="0"/>
              </a:spcBef>
              <a:spcAft>
                <a:spcPts val="0"/>
              </a:spcAft>
              <a:buClr>
                <a:schemeClr val="dk1"/>
              </a:buClr>
              <a:buSzPts val="3000"/>
              <a:buNone/>
              <a:defRPr i="1" sz="3000">
                <a:solidFill>
                  <a:schemeClr val="dk1"/>
                </a:solidFill>
              </a:defRPr>
            </a:lvl3pPr>
            <a:lvl4pPr lvl="3">
              <a:spcBef>
                <a:spcPts val="0"/>
              </a:spcBef>
              <a:spcAft>
                <a:spcPts val="0"/>
              </a:spcAft>
              <a:buClr>
                <a:schemeClr val="dk1"/>
              </a:buClr>
              <a:buSzPts val="3000"/>
              <a:buNone/>
              <a:defRPr i="1" sz="3000">
                <a:solidFill>
                  <a:schemeClr val="dk1"/>
                </a:solidFill>
              </a:defRPr>
            </a:lvl4pPr>
            <a:lvl5pPr lvl="4">
              <a:spcBef>
                <a:spcPts val="0"/>
              </a:spcBef>
              <a:spcAft>
                <a:spcPts val="0"/>
              </a:spcAft>
              <a:buClr>
                <a:schemeClr val="dk1"/>
              </a:buClr>
              <a:buSzPts val="3000"/>
              <a:buNone/>
              <a:defRPr i="1" sz="3000">
                <a:solidFill>
                  <a:schemeClr val="dk1"/>
                </a:solidFill>
              </a:defRPr>
            </a:lvl5pPr>
            <a:lvl6pPr lvl="5">
              <a:spcBef>
                <a:spcPts val="0"/>
              </a:spcBef>
              <a:spcAft>
                <a:spcPts val="0"/>
              </a:spcAft>
              <a:buClr>
                <a:schemeClr val="dk1"/>
              </a:buClr>
              <a:buSzPts val="3000"/>
              <a:buNone/>
              <a:defRPr i="1" sz="3000">
                <a:solidFill>
                  <a:schemeClr val="dk1"/>
                </a:solidFill>
              </a:defRPr>
            </a:lvl6pPr>
            <a:lvl7pPr lvl="6">
              <a:spcBef>
                <a:spcPts val="0"/>
              </a:spcBef>
              <a:spcAft>
                <a:spcPts val="0"/>
              </a:spcAft>
              <a:buClr>
                <a:schemeClr val="dk1"/>
              </a:buClr>
              <a:buSzPts val="3000"/>
              <a:buNone/>
              <a:defRPr i="1" sz="3000">
                <a:solidFill>
                  <a:schemeClr val="dk1"/>
                </a:solidFill>
              </a:defRPr>
            </a:lvl7pPr>
            <a:lvl8pPr lvl="7">
              <a:spcBef>
                <a:spcPts val="0"/>
              </a:spcBef>
              <a:spcAft>
                <a:spcPts val="0"/>
              </a:spcAft>
              <a:buClr>
                <a:schemeClr val="dk1"/>
              </a:buClr>
              <a:buSzPts val="3000"/>
              <a:buNone/>
              <a:defRPr i="1" sz="3000">
                <a:solidFill>
                  <a:schemeClr val="dk1"/>
                </a:solidFill>
              </a:defRPr>
            </a:lvl8pPr>
            <a:lvl9pPr lvl="8">
              <a:spcBef>
                <a:spcPts val="0"/>
              </a:spcBef>
              <a:spcAft>
                <a:spcPts val="0"/>
              </a:spcAft>
              <a:buClr>
                <a:schemeClr val="dk1"/>
              </a:buClr>
              <a:buSzPts val="3000"/>
              <a:buNone/>
              <a:defRPr i="1" sz="3000">
                <a:solidFill>
                  <a:schemeClr val="dk1"/>
                </a:solidFill>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4"/>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Traffic</a:t>
            </a:r>
            <a:r>
              <a:rPr lang="en"/>
              <a:t> Sign Classification</a:t>
            </a:r>
            <a:endParaRPr/>
          </a:p>
        </p:txBody>
      </p:sp>
      <p:sp>
        <p:nvSpPr>
          <p:cNvPr id="246" name="Google Shape;246;p34"/>
          <p:cNvSpPr txBox="1"/>
          <p:nvPr>
            <p:ph idx="1" type="subTitle"/>
          </p:nvPr>
        </p:nvSpPr>
        <p:spPr>
          <a:xfrm>
            <a:off x="1039975" y="3377100"/>
            <a:ext cx="70641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Mini Project -II </a:t>
            </a:r>
            <a:endParaRPr/>
          </a:p>
        </p:txBody>
      </p:sp>
      <p:sp>
        <p:nvSpPr>
          <p:cNvPr id="247" name="Google Shape;247;p34"/>
          <p:cNvSpPr txBox="1"/>
          <p:nvPr/>
        </p:nvSpPr>
        <p:spPr>
          <a:xfrm>
            <a:off x="1287750" y="4014950"/>
            <a:ext cx="6568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Montserrat"/>
                <a:ea typeface="Montserrat"/>
                <a:cs typeface="Montserrat"/>
                <a:sym typeface="Montserrat"/>
              </a:rPr>
              <a:t>Presented By- Uttam Singh, Prateek Rai</a:t>
            </a:r>
            <a:endParaRPr>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5"/>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53" name="Google Shape;253;p35"/>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254" name="Google Shape;254;p35"/>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 </a:t>
            </a:r>
            <a:endParaRPr/>
          </a:p>
        </p:txBody>
      </p:sp>
      <p:sp>
        <p:nvSpPr>
          <p:cNvPr id="255" name="Google Shape;255;p35"/>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256" name="Google Shape;256;p35"/>
          <p:cNvSpPr txBox="1"/>
          <p:nvPr>
            <p:ph idx="4" type="subTitle"/>
          </p:nvPr>
        </p:nvSpPr>
        <p:spPr>
          <a:xfrm>
            <a:off x="9207675" y="1636500"/>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257" name="Google Shape;257;p35"/>
          <p:cNvSpPr txBox="1"/>
          <p:nvPr>
            <p:ph idx="5" type="subTitle"/>
          </p:nvPr>
        </p:nvSpPr>
        <p:spPr>
          <a:xfrm>
            <a:off x="5058900" y="3276413"/>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Future Scope</a:t>
            </a:r>
            <a:endParaRPr/>
          </a:p>
        </p:txBody>
      </p:sp>
      <p:sp>
        <p:nvSpPr>
          <p:cNvPr id="258" name="Google Shape;258;p35"/>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259" name="Google Shape;259;p35"/>
          <p:cNvSpPr txBox="1"/>
          <p:nvPr>
            <p:ph idx="7" type="subTitle"/>
          </p:nvPr>
        </p:nvSpPr>
        <p:spPr>
          <a:xfrm>
            <a:off x="1734775" y="3345675"/>
            <a:ext cx="24861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Functional Specification</a:t>
            </a:r>
            <a:endParaRPr/>
          </a:p>
        </p:txBody>
      </p:sp>
      <p:sp>
        <p:nvSpPr>
          <p:cNvPr id="260" name="Google Shape;260;p35"/>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261" name="Google Shape;261;p35"/>
          <p:cNvSpPr txBox="1"/>
          <p:nvPr>
            <p:ph idx="9" type="title"/>
          </p:nvPr>
        </p:nvSpPr>
        <p:spPr>
          <a:xfrm>
            <a:off x="2378650" y="1303588"/>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62" name="Google Shape;262;p35"/>
          <p:cNvSpPr txBox="1"/>
          <p:nvPr>
            <p:ph idx="13" type="title"/>
          </p:nvPr>
        </p:nvSpPr>
        <p:spPr>
          <a:xfrm>
            <a:off x="5724450" y="1303588"/>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63" name="Google Shape;263;p35"/>
          <p:cNvSpPr txBox="1"/>
          <p:nvPr>
            <p:ph idx="14" type="title"/>
          </p:nvPr>
        </p:nvSpPr>
        <p:spPr>
          <a:xfrm>
            <a:off x="2414875" y="2678175"/>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64" name="Google Shape;264;p35"/>
          <p:cNvSpPr txBox="1"/>
          <p:nvPr>
            <p:ph idx="15" type="title"/>
          </p:nvPr>
        </p:nvSpPr>
        <p:spPr>
          <a:xfrm>
            <a:off x="5782350" y="2669850"/>
            <a:ext cx="10392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6"/>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50">
                <a:solidFill>
                  <a:schemeClr val="dk1"/>
                </a:solidFill>
                <a:latin typeface="Arial"/>
                <a:ea typeface="Arial"/>
                <a:cs typeface="Arial"/>
                <a:sym typeface="Arial"/>
              </a:rPr>
              <a:t>This thesis presents a system to recognise and classify road and traffic signs for the purpose of developing an inventory of them which could assist the highway engineers’ tasks of updating and maintaining them. It uses images taken by a camera from a moving vehicle. The system is based on three major stages: </a:t>
            </a:r>
            <a:endParaRPr sz="1250">
              <a:solidFill>
                <a:schemeClr val="dk1"/>
              </a:solidFill>
              <a:latin typeface="Arial"/>
              <a:ea typeface="Arial"/>
              <a:cs typeface="Arial"/>
              <a:sym typeface="Arial"/>
            </a:endParaRPr>
          </a:p>
          <a:p>
            <a:pPr indent="-307975" lvl="0" marL="457200" rtl="0" algn="l">
              <a:spcBef>
                <a:spcPts val="1000"/>
              </a:spcBef>
              <a:spcAft>
                <a:spcPts val="0"/>
              </a:spcAft>
              <a:buClr>
                <a:schemeClr val="dk1"/>
              </a:buClr>
              <a:buSzPts val="1250"/>
              <a:buFont typeface="Arial"/>
              <a:buChar char="●"/>
            </a:pPr>
            <a:r>
              <a:rPr lang="en" sz="1250">
                <a:solidFill>
                  <a:schemeClr val="dk1"/>
                </a:solidFill>
                <a:latin typeface="Arial"/>
                <a:ea typeface="Arial"/>
                <a:cs typeface="Arial"/>
                <a:sym typeface="Arial"/>
              </a:rPr>
              <a:t>colour segmentation</a:t>
            </a:r>
            <a:endParaRPr sz="1250">
              <a:solidFill>
                <a:schemeClr val="dk1"/>
              </a:solidFill>
              <a:latin typeface="Arial"/>
              <a:ea typeface="Arial"/>
              <a:cs typeface="Arial"/>
              <a:sym typeface="Arial"/>
            </a:endParaRPr>
          </a:p>
          <a:p>
            <a:pPr indent="-307975" lvl="0" marL="457200" rtl="0" algn="l">
              <a:spcBef>
                <a:spcPts val="0"/>
              </a:spcBef>
              <a:spcAft>
                <a:spcPts val="0"/>
              </a:spcAft>
              <a:buClr>
                <a:schemeClr val="dk1"/>
              </a:buClr>
              <a:buSzPts val="1250"/>
              <a:buFont typeface="Arial"/>
              <a:buChar char="●"/>
            </a:pPr>
            <a:r>
              <a:rPr lang="en" sz="1250">
                <a:solidFill>
                  <a:schemeClr val="dk1"/>
                </a:solidFill>
                <a:latin typeface="Arial"/>
                <a:ea typeface="Arial"/>
                <a:cs typeface="Arial"/>
                <a:sym typeface="Arial"/>
              </a:rPr>
              <a:t>Recognition</a:t>
            </a:r>
            <a:endParaRPr sz="1250">
              <a:solidFill>
                <a:schemeClr val="dk1"/>
              </a:solidFill>
              <a:latin typeface="Arial"/>
              <a:ea typeface="Arial"/>
              <a:cs typeface="Arial"/>
              <a:sym typeface="Arial"/>
            </a:endParaRPr>
          </a:p>
          <a:p>
            <a:pPr indent="-307975" lvl="0" marL="457200" rtl="0" algn="l">
              <a:spcBef>
                <a:spcPts val="0"/>
              </a:spcBef>
              <a:spcAft>
                <a:spcPts val="0"/>
              </a:spcAft>
              <a:buClr>
                <a:schemeClr val="dk1"/>
              </a:buClr>
              <a:buSzPts val="1250"/>
              <a:buFont typeface="Arial"/>
              <a:buChar char="●"/>
            </a:pPr>
            <a:r>
              <a:rPr lang="en" sz="1250">
                <a:solidFill>
                  <a:schemeClr val="dk1"/>
                </a:solidFill>
                <a:latin typeface="Arial"/>
                <a:ea typeface="Arial"/>
                <a:cs typeface="Arial"/>
                <a:sym typeface="Arial"/>
              </a:rPr>
              <a:t>classification.</a:t>
            </a:r>
            <a:endParaRPr sz="600"/>
          </a:p>
        </p:txBody>
      </p:sp>
      <p:sp>
        <p:nvSpPr>
          <p:cNvPr id="270" name="Google Shape;270;p36"/>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pic>
        <p:nvPicPr>
          <p:cNvPr id="271" name="Google Shape;271;p36"/>
          <p:cNvPicPr preferRelativeResize="0"/>
          <p:nvPr/>
        </p:nvPicPr>
        <p:blipFill>
          <a:blip r:embed="rId3">
            <a:alphaModFix/>
          </a:blip>
          <a:stretch>
            <a:fillRect/>
          </a:stretch>
        </p:blipFill>
        <p:spPr>
          <a:xfrm>
            <a:off x="5329600" y="1107425"/>
            <a:ext cx="2787150" cy="2787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7"/>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chemeClr val="dk1"/>
              </a:buClr>
              <a:buSzPts val="1200"/>
              <a:buFont typeface="Arial"/>
              <a:buChar char="●"/>
            </a:pPr>
            <a:r>
              <a:rPr lang="en" sz="1200">
                <a:solidFill>
                  <a:schemeClr val="dk1"/>
                </a:solidFill>
                <a:latin typeface="Arial"/>
                <a:ea typeface="Arial"/>
                <a:cs typeface="Arial"/>
                <a:sym typeface="Arial"/>
              </a:rPr>
              <a:t>Traffic sign classification is the process of automatically recognizing traffic signs along the road, including speed limit signs, yield signs, merge signs, et</a:t>
            </a:r>
            <a:r>
              <a:rPr lang="en" sz="1200">
                <a:solidFill>
                  <a:schemeClr val="dk1"/>
                </a:solidFill>
                <a:latin typeface="Arial"/>
                <a:ea typeface="Arial"/>
                <a:cs typeface="Arial"/>
                <a:sym typeface="Arial"/>
              </a:rPr>
              <a:t>c</a:t>
            </a:r>
            <a:r>
              <a:rPr lang="en" sz="1200">
                <a:solidFill>
                  <a:schemeClr val="dk1"/>
                </a:solidFill>
                <a:latin typeface="Arial"/>
                <a:ea typeface="Arial"/>
                <a:cs typeface="Arial"/>
                <a:sym typeface="Arial"/>
              </a:rPr>
              <a:t>. Being able to automatically recognize traffic signs enables us to build “smarter cars”.</a:t>
            </a:r>
            <a:endParaRPr sz="1200">
              <a:solidFill>
                <a:schemeClr val="dk1"/>
              </a:solidFill>
              <a:latin typeface="Arial"/>
              <a:ea typeface="Arial"/>
              <a:cs typeface="Arial"/>
              <a:sym typeface="Arial"/>
            </a:endParaRPr>
          </a:p>
          <a:p>
            <a:pPr indent="-304800" lvl="0" marL="457200" rtl="0" algn="just">
              <a:spcBef>
                <a:spcPts val="0"/>
              </a:spcBef>
              <a:spcAft>
                <a:spcPts val="0"/>
              </a:spcAft>
              <a:buClr>
                <a:schemeClr val="dk1"/>
              </a:buClr>
              <a:buSzPts val="1200"/>
              <a:buFont typeface="Arial"/>
              <a:buChar char="●"/>
            </a:pPr>
            <a:r>
              <a:rPr lang="en" sz="1200">
                <a:solidFill>
                  <a:schemeClr val="dk1"/>
                </a:solidFill>
                <a:latin typeface="Arial"/>
                <a:ea typeface="Arial"/>
                <a:cs typeface="Arial"/>
                <a:sym typeface="Arial"/>
              </a:rPr>
              <a:t>Self-driving cars need traffic sign recognition in order to properly parse and </a:t>
            </a:r>
            <a:r>
              <a:rPr lang="en" sz="1200">
                <a:solidFill>
                  <a:schemeClr val="dk1"/>
                </a:solidFill>
                <a:latin typeface="Arial"/>
                <a:ea typeface="Arial"/>
                <a:cs typeface="Arial"/>
                <a:sym typeface="Arial"/>
              </a:rPr>
              <a:t>u</a:t>
            </a:r>
            <a:r>
              <a:rPr lang="en" sz="1200">
                <a:solidFill>
                  <a:schemeClr val="dk1"/>
                </a:solidFill>
                <a:latin typeface="Arial"/>
                <a:ea typeface="Arial"/>
                <a:cs typeface="Arial"/>
                <a:sym typeface="Arial"/>
              </a:rPr>
              <a:t>nderstand the roadway. Similarly, “driver alert” systems inside cars need to understand the roadway around them to help aid and protect drivers.</a:t>
            </a:r>
            <a:endParaRPr sz="600"/>
          </a:p>
        </p:txBody>
      </p:sp>
      <p:sp>
        <p:nvSpPr>
          <p:cNvPr id="277" name="Google Shape;277;p37"/>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of Traffic Sign Classification</a:t>
            </a:r>
            <a:endParaRPr/>
          </a:p>
        </p:txBody>
      </p:sp>
      <p:pic>
        <p:nvPicPr>
          <p:cNvPr id="278" name="Google Shape;278;p37"/>
          <p:cNvPicPr preferRelativeResize="0"/>
          <p:nvPr/>
        </p:nvPicPr>
        <p:blipFill>
          <a:blip r:embed="rId3">
            <a:alphaModFix/>
          </a:blip>
          <a:stretch>
            <a:fillRect/>
          </a:stretch>
        </p:blipFill>
        <p:spPr>
          <a:xfrm>
            <a:off x="5119800" y="1418838"/>
            <a:ext cx="2678626" cy="2305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8"/>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p>
            <a:pPr indent="-285750" lvl="0" marL="457200" rtl="0" algn="l">
              <a:lnSpc>
                <a:spcPct val="115000"/>
              </a:lnSpc>
              <a:spcBef>
                <a:spcPts val="0"/>
              </a:spcBef>
              <a:spcAft>
                <a:spcPts val="0"/>
              </a:spcAft>
              <a:buClr>
                <a:schemeClr val="dk1"/>
              </a:buClr>
              <a:buSzPts val="900"/>
              <a:buFont typeface="Arial"/>
              <a:buAutoNum type="arabicPeriod"/>
            </a:pPr>
            <a:r>
              <a:rPr lang="en" sz="900">
                <a:solidFill>
                  <a:schemeClr val="dk1"/>
                </a:solidFill>
                <a:latin typeface="Arial"/>
                <a:ea typeface="Arial"/>
                <a:cs typeface="Arial"/>
                <a:sym typeface="Arial"/>
              </a:rPr>
              <a:t>The application of processing algorithms shall take the pre-processed image and find colours of interest and look for shapes relating to the sign or signs we are searching for.</a:t>
            </a:r>
            <a:endParaRPr sz="900">
              <a:solidFill>
                <a:schemeClr val="dk1"/>
              </a:solidFill>
              <a:latin typeface="Arial"/>
              <a:ea typeface="Arial"/>
              <a:cs typeface="Arial"/>
              <a:sym typeface="Arial"/>
            </a:endParaRPr>
          </a:p>
          <a:p>
            <a:pPr indent="-285750" lvl="0" marL="457200" rtl="0" algn="l">
              <a:lnSpc>
                <a:spcPct val="115000"/>
              </a:lnSpc>
              <a:spcBef>
                <a:spcPts val="0"/>
              </a:spcBef>
              <a:spcAft>
                <a:spcPts val="0"/>
              </a:spcAft>
              <a:buClr>
                <a:schemeClr val="dk1"/>
              </a:buClr>
              <a:buSzPts val="900"/>
              <a:buFont typeface="Arial"/>
              <a:buAutoNum type="arabicPeriod"/>
            </a:pPr>
            <a:r>
              <a:rPr lang="en" sz="900">
                <a:solidFill>
                  <a:schemeClr val="dk1"/>
                </a:solidFill>
                <a:latin typeface="Arial"/>
                <a:ea typeface="Arial"/>
                <a:cs typeface="Arial"/>
                <a:sym typeface="Arial"/>
              </a:rPr>
              <a:t>This block shall find regions of interest on the image and these will be further processed to obtain the type of sign. This is done in the following block.</a:t>
            </a:r>
            <a:endParaRPr sz="900">
              <a:solidFill>
                <a:schemeClr val="dk1"/>
              </a:solidFill>
              <a:latin typeface="Arial"/>
              <a:ea typeface="Arial"/>
              <a:cs typeface="Arial"/>
              <a:sym typeface="Arial"/>
            </a:endParaRPr>
          </a:p>
          <a:p>
            <a:pPr indent="-285750" lvl="0" marL="457200" rtl="0" algn="l">
              <a:lnSpc>
                <a:spcPct val="115000"/>
              </a:lnSpc>
              <a:spcBef>
                <a:spcPts val="0"/>
              </a:spcBef>
              <a:spcAft>
                <a:spcPts val="0"/>
              </a:spcAft>
              <a:buClr>
                <a:schemeClr val="dk1"/>
              </a:buClr>
              <a:buSzPts val="900"/>
              <a:buFont typeface="Arial"/>
              <a:buAutoNum type="arabicPeriod"/>
            </a:pPr>
            <a:r>
              <a:rPr lang="en" sz="900">
                <a:solidFill>
                  <a:schemeClr val="dk1"/>
                </a:solidFill>
                <a:latin typeface="Arial"/>
                <a:ea typeface="Arial"/>
                <a:cs typeface="Arial"/>
                <a:sym typeface="Arial"/>
              </a:rPr>
              <a:t>The classify sign block shall take the regions of interest passed from the algorithms block. These regions will be analysed and used to compare to ‘templates’ of known signs.</a:t>
            </a:r>
            <a:endParaRPr sz="900">
              <a:solidFill>
                <a:schemeClr val="dk1"/>
              </a:solidFill>
              <a:latin typeface="Arial"/>
              <a:ea typeface="Arial"/>
              <a:cs typeface="Arial"/>
              <a:sym typeface="Arial"/>
            </a:endParaRPr>
          </a:p>
          <a:p>
            <a:pPr indent="-285750" lvl="0" marL="457200" rtl="0" algn="l">
              <a:lnSpc>
                <a:spcPct val="115000"/>
              </a:lnSpc>
              <a:spcBef>
                <a:spcPts val="0"/>
              </a:spcBef>
              <a:spcAft>
                <a:spcPts val="0"/>
              </a:spcAft>
              <a:buClr>
                <a:schemeClr val="dk1"/>
              </a:buClr>
              <a:buSzPts val="900"/>
              <a:buFont typeface="Arial"/>
              <a:buAutoNum type="arabicPeriod"/>
            </a:pPr>
            <a:r>
              <a:rPr lang="en" sz="900">
                <a:solidFill>
                  <a:schemeClr val="dk1"/>
                </a:solidFill>
                <a:latin typeface="Arial"/>
                <a:ea typeface="Arial"/>
                <a:cs typeface="Arial"/>
                <a:sym typeface="Arial"/>
              </a:rPr>
              <a:t>This allows for the system to identify exactly what sign is contained in the image that was processed.</a:t>
            </a:r>
            <a:endParaRPr sz="900">
              <a:solidFill>
                <a:schemeClr val="dk1"/>
              </a:solidFill>
              <a:latin typeface="Arial"/>
              <a:ea typeface="Arial"/>
              <a:cs typeface="Arial"/>
              <a:sym typeface="Arial"/>
            </a:endParaRPr>
          </a:p>
          <a:p>
            <a:pPr indent="-285750" lvl="0" marL="457200" rtl="0" algn="l">
              <a:lnSpc>
                <a:spcPct val="115000"/>
              </a:lnSpc>
              <a:spcBef>
                <a:spcPts val="0"/>
              </a:spcBef>
              <a:spcAft>
                <a:spcPts val="0"/>
              </a:spcAft>
              <a:buClr>
                <a:schemeClr val="dk1"/>
              </a:buClr>
              <a:buSzPts val="900"/>
              <a:buFont typeface="Arial"/>
              <a:buAutoNum type="arabicPeriod"/>
            </a:pPr>
            <a:r>
              <a:rPr lang="en" sz="900">
                <a:solidFill>
                  <a:schemeClr val="dk1"/>
                </a:solidFill>
                <a:latin typeface="Arial"/>
                <a:ea typeface="Arial"/>
                <a:cs typeface="Arial"/>
                <a:sym typeface="Arial"/>
              </a:rPr>
              <a:t>The highlight image subsystem shall create some sort of distinguishing box or highlight around the actual sign.</a:t>
            </a:r>
            <a:endParaRPr sz="700"/>
          </a:p>
        </p:txBody>
      </p:sp>
      <p:sp>
        <p:nvSpPr>
          <p:cNvPr id="284" name="Google Shape;284;p38"/>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Functional Specification</a:t>
            </a:r>
            <a:endParaRPr/>
          </a:p>
        </p:txBody>
      </p:sp>
      <p:pic>
        <p:nvPicPr>
          <p:cNvPr id="285" name="Google Shape;285;p38"/>
          <p:cNvPicPr preferRelativeResize="0"/>
          <p:nvPr/>
        </p:nvPicPr>
        <p:blipFill>
          <a:blip r:embed="rId3">
            <a:alphaModFix/>
          </a:blip>
          <a:stretch>
            <a:fillRect/>
          </a:stretch>
        </p:blipFill>
        <p:spPr>
          <a:xfrm>
            <a:off x="5228350" y="1772375"/>
            <a:ext cx="2772649" cy="20834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9"/>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50">
                <a:solidFill>
                  <a:schemeClr val="dk1"/>
                </a:solidFill>
                <a:latin typeface="Arial"/>
                <a:ea typeface="Arial"/>
                <a:cs typeface="Arial"/>
                <a:sym typeface="Arial"/>
              </a:rPr>
              <a:t>Technology Implemented    :  </a:t>
            </a:r>
            <a:r>
              <a:rPr lang="en" sz="1050">
                <a:solidFill>
                  <a:schemeClr val="dk1"/>
                </a:solidFill>
                <a:latin typeface="Arial"/>
                <a:ea typeface="Arial"/>
                <a:cs typeface="Arial"/>
                <a:sym typeface="Arial"/>
              </a:rPr>
              <a:t>Deep Learning(CNN, pandas</a:t>
            </a:r>
            <a:r>
              <a:rPr lang="en" sz="1050">
                <a:solidFill>
                  <a:schemeClr val="dk1"/>
                </a:solidFill>
                <a:latin typeface="Arial"/>
                <a:ea typeface="Arial"/>
                <a:cs typeface="Arial"/>
                <a:sym typeface="Arial"/>
              </a:rPr>
              <a:t>,</a:t>
            </a:r>
            <a:endParaRPr sz="1050">
              <a:solidFill>
                <a:schemeClr val="dk1"/>
              </a:solidFill>
              <a:latin typeface="Arial"/>
              <a:ea typeface="Arial"/>
              <a:cs typeface="Arial"/>
              <a:sym typeface="Arial"/>
            </a:endParaRPr>
          </a:p>
          <a:p>
            <a:pPr indent="0" lvl="0" marL="0" marR="0" rtl="0" algn="l">
              <a:lnSpc>
                <a:spcPct val="100000"/>
              </a:lnSpc>
              <a:spcBef>
                <a:spcPts val="1000"/>
              </a:spcBef>
              <a:spcAft>
                <a:spcPts val="0"/>
              </a:spcAft>
              <a:buNone/>
            </a:pPr>
            <a:r>
              <a:rPr lang="en" sz="1050">
                <a:solidFill>
                  <a:schemeClr val="dk1"/>
                </a:solidFill>
                <a:latin typeface="Arial"/>
                <a:ea typeface="Arial"/>
                <a:cs typeface="Arial"/>
                <a:sym typeface="Arial"/>
              </a:rPr>
              <a:t>                                                        matplotlib, keras)</a:t>
            </a:r>
            <a:endParaRPr sz="1050">
              <a:solidFill>
                <a:schemeClr val="dk1"/>
              </a:solidFill>
              <a:latin typeface="Arial"/>
              <a:ea typeface="Arial"/>
              <a:cs typeface="Arial"/>
              <a:sym typeface="Arial"/>
            </a:endParaRPr>
          </a:p>
          <a:p>
            <a:pPr indent="0" lvl="0" marL="0" rtl="0" algn="l">
              <a:spcBef>
                <a:spcPts val="1000"/>
              </a:spcBef>
              <a:spcAft>
                <a:spcPts val="0"/>
              </a:spcAft>
              <a:buClr>
                <a:schemeClr val="dk1"/>
              </a:buClr>
              <a:buSzPts val="1100"/>
              <a:buFont typeface="Arial"/>
              <a:buNone/>
            </a:pPr>
            <a:r>
              <a:rPr lang="en" sz="1050">
                <a:solidFill>
                  <a:schemeClr val="dk1"/>
                </a:solidFill>
                <a:latin typeface="Arial"/>
                <a:ea typeface="Arial"/>
                <a:cs typeface="Arial"/>
                <a:sym typeface="Arial"/>
              </a:rPr>
              <a:t>Language Used                   :                    Python</a:t>
            </a:r>
            <a:endParaRPr sz="1050">
              <a:solidFill>
                <a:schemeClr val="dk1"/>
              </a:solidFill>
              <a:latin typeface="Arial"/>
              <a:ea typeface="Arial"/>
              <a:cs typeface="Arial"/>
              <a:sym typeface="Arial"/>
            </a:endParaRPr>
          </a:p>
          <a:p>
            <a:pPr indent="0" lvl="0" marL="0" rtl="0" algn="l">
              <a:spcBef>
                <a:spcPts val="1000"/>
              </a:spcBef>
              <a:spcAft>
                <a:spcPts val="0"/>
              </a:spcAft>
              <a:buClr>
                <a:schemeClr val="dk1"/>
              </a:buClr>
              <a:buSzPts val="1100"/>
              <a:buFont typeface="Arial"/>
              <a:buNone/>
            </a:pPr>
            <a:r>
              <a:rPr lang="en" sz="1050">
                <a:solidFill>
                  <a:schemeClr val="dk1"/>
                </a:solidFill>
                <a:latin typeface="Arial"/>
                <a:ea typeface="Arial"/>
                <a:cs typeface="Arial"/>
                <a:sym typeface="Arial"/>
              </a:rPr>
              <a:t>Development Environment  :                  Pycharm</a:t>
            </a:r>
            <a:endParaRPr sz="1050">
              <a:solidFill>
                <a:schemeClr val="dk1"/>
              </a:solidFill>
              <a:latin typeface="Arial"/>
              <a:ea typeface="Arial"/>
              <a:cs typeface="Arial"/>
              <a:sym typeface="Arial"/>
            </a:endParaRPr>
          </a:p>
          <a:p>
            <a:pPr indent="0" lvl="0" marL="0" rtl="0" algn="l">
              <a:spcBef>
                <a:spcPts val="1000"/>
              </a:spcBef>
              <a:spcAft>
                <a:spcPts val="1000"/>
              </a:spcAft>
              <a:buNone/>
            </a:pPr>
            <a:r>
              <a:rPr lang="en" sz="1050">
                <a:solidFill>
                  <a:schemeClr val="dk1"/>
                </a:solidFill>
                <a:latin typeface="Arial"/>
                <a:ea typeface="Arial"/>
                <a:cs typeface="Arial"/>
                <a:sym typeface="Arial"/>
              </a:rPr>
              <a:t>Interface                               :                      GUI</a:t>
            </a:r>
            <a:endParaRPr sz="700"/>
          </a:p>
        </p:txBody>
      </p:sp>
      <p:sp>
        <p:nvSpPr>
          <p:cNvPr id="291" name="Google Shape;291;p3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Requirements</a:t>
            </a:r>
            <a:endParaRPr/>
          </a:p>
        </p:txBody>
      </p:sp>
      <p:sp>
        <p:nvSpPr>
          <p:cNvPr id="292" name="Google Shape;292;p39"/>
          <p:cNvSpPr txBox="1"/>
          <p:nvPr/>
        </p:nvSpPr>
        <p:spPr>
          <a:xfrm>
            <a:off x="918750" y="1157475"/>
            <a:ext cx="3653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Montserrat"/>
                <a:ea typeface="Montserrat"/>
                <a:cs typeface="Montserrat"/>
                <a:sym typeface="Montserrat"/>
              </a:rPr>
              <a:t>Software Requirements</a:t>
            </a:r>
            <a:endParaRPr b="1">
              <a:latin typeface="Montserrat"/>
              <a:ea typeface="Montserrat"/>
              <a:cs typeface="Montserrat"/>
              <a:sym typeface="Montserrat"/>
            </a:endParaRPr>
          </a:p>
        </p:txBody>
      </p:sp>
      <p:sp>
        <p:nvSpPr>
          <p:cNvPr id="293" name="Google Shape;293;p39"/>
          <p:cNvSpPr txBox="1"/>
          <p:nvPr/>
        </p:nvSpPr>
        <p:spPr>
          <a:xfrm>
            <a:off x="4572150" y="1149775"/>
            <a:ext cx="3653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Montserrat"/>
                <a:ea typeface="Montserrat"/>
                <a:cs typeface="Montserrat"/>
                <a:sym typeface="Montserrat"/>
              </a:rPr>
              <a:t>Hardware requirement</a:t>
            </a:r>
            <a:endParaRPr b="1">
              <a:latin typeface="Montserrat"/>
              <a:ea typeface="Montserrat"/>
              <a:cs typeface="Montserrat"/>
              <a:sym typeface="Montserrat"/>
            </a:endParaRPr>
          </a:p>
        </p:txBody>
      </p:sp>
      <p:sp>
        <p:nvSpPr>
          <p:cNvPr id="294" name="Google Shape;294;p39"/>
          <p:cNvSpPr txBox="1"/>
          <p:nvPr/>
        </p:nvSpPr>
        <p:spPr>
          <a:xfrm>
            <a:off x="4938475" y="1682025"/>
            <a:ext cx="3482400" cy="16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a:solidFill>
                  <a:schemeClr val="dk1"/>
                </a:solidFill>
              </a:rPr>
              <a:t>Processor                   :         Intel core i5s/RYZEN 3</a:t>
            </a:r>
            <a:endParaRPr sz="1050">
              <a:solidFill>
                <a:schemeClr val="dk1"/>
              </a:solidFill>
            </a:endParaRPr>
          </a:p>
          <a:p>
            <a:pPr indent="0" lvl="0" marL="0" rtl="0" algn="l">
              <a:spcBef>
                <a:spcPts val="0"/>
              </a:spcBef>
              <a:spcAft>
                <a:spcPts val="0"/>
              </a:spcAft>
              <a:buClr>
                <a:schemeClr val="dk1"/>
              </a:buClr>
              <a:buSzPts val="1100"/>
              <a:buFont typeface="Arial"/>
              <a:buNone/>
            </a:pPr>
            <a:r>
              <a:t/>
            </a:r>
            <a:endParaRPr sz="1050">
              <a:solidFill>
                <a:schemeClr val="dk1"/>
              </a:solidFill>
            </a:endParaRPr>
          </a:p>
          <a:p>
            <a:pPr indent="0" lvl="0" marL="0" rtl="0" algn="l">
              <a:spcBef>
                <a:spcPts val="0"/>
              </a:spcBef>
              <a:spcAft>
                <a:spcPts val="0"/>
              </a:spcAft>
              <a:buNone/>
            </a:pPr>
            <a:r>
              <a:rPr lang="en" sz="1050">
                <a:solidFill>
                  <a:schemeClr val="dk1"/>
                </a:solidFill>
              </a:rPr>
              <a:t>Operating System      :               Windows 10</a:t>
            </a:r>
            <a:endParaRPr sz="1050">
              <a:solidFill>
                <a:schemeClr val="dk1"/>
              </a:solidFill>
            </a:endParaRPr>
          </a:p>
          <a:p>
            <a:pPr indent="0" lvl="0" marL="0" rtl="0" algn="l">
              <a:spcBef>
                <a:spcPts val="0"/>
              </a:spcBef>
              <a:spcAft>
                <a:spcPts val="0"/>
              </a:spcAft>
              <a:buClr>
                <a:schemeClr val="dk1"/>
              </a:buClr>
              <a:buSzPts val="1100"/>
              <a:buFont typeface="Arial"/>
              <a:buNone/>
            </a:pPr>
            <a:r>
              <a:t/>
            </a:r>
            <a:endParaRPr sz="1050">
              <a:solidFill>
                <a:schemeClr val="dk1"/>
              </a:solidFill>
            </a:endParaRPr>
          </a:p>
          <a:p>
            <a:pPr indent="0" lvl="0" marL="0" rtl="0" algn="l">
              <a:spcBef>
                <a:spcPts val="0"/>
              </a:spcBef>
              <a:spcAft>
                <a:spcPts val="0"/>
              </a:spcAft>
              <a:buNone/>
            </a:pPr>
            <a:r>
              <a:rPr lang="en" sz="1050">
                <a:solidFill>
                  <a:schemeClr val="dk1"/>
                </a:solidFill>
              </a:rPr>
              <a:t>RAM                           :                    4+ GB</a:t>
            </a:r>
            <a:endParaRPr sz="1050">
              <a:solidFill>
                <a:schemeClr val="dk1"/>
              </a:solidFill>
            </a:endParaRPr>
          </a:p>
          <a:p>
            <a:pPr indent="0" lvl="0" marL="0" rtl="0" algn="l">
              <a:spcBef>
                <a:spcPts val="0"/>
              </a:spcBef>
              <a:spcAft>
                <a:spcPts val="0"/>
              </a:spcAft>
              <a:buClr>
                <a:schemeClr val="dk1"/>
              </a:buClr>
              <a:buSzPts val="1100"/>
              <a:buFont typeface="Arial"/>
              <a:buNone/>
            </a:pPr>
            <a:r>
              <a:t/>
            </a:r>
            <a:endParaRPr sz="1050">
              <a:solidFill>
                <a:schemeClr val="dk1"/>
              </a:solidFill>
            </a:endParaRPr>
          </a:p>
          <a:p>
            <a:pPr indent="0" lvl="0" marL="0" rtl="0" algn="l">
              <a:spcBef>
                <a:spcPts val="0"/>
              </a:spcBef>
              <a:spcAft>
                <a:spcPts val="0"/>
              </a:spcAft>
              <a:buNone/>
            </a:pPr>
            <a:r>
              <a:rPr lang="en" sz="1050">
                <a:solidFill>
                  <a:schemeClr val="dk1"/>
                </a:solidFill>
              </a:rPr>
              <a:t>Hard Disk                   :                     64 GB</a:t>
            </a:r>
            <a:endParaRPr sz="1050">
              <a:solidFill>
                <a:schemeClr val="dk1"/>
              </a:solidFill>
            </a:endParaRPr>
          </a:p>
          <a:p>
            <a:pPr indent="0" lvl="0" marL="0" rtl="0" algn="l">
              <a:spcBef>
                <a:spcPts val="0"/>
              </a:spcBef>
              <a:spcAft>
                <a:spcPts val="0"/>
              </a:spcAft>
              <a:buClr>
                <a:schemeClr val="dk1"/>
              </a:buClr>
              <a:buSzPts val="1100"/>
              <a:buFont typeface="Arial"/>
              <a:buNone/>
            </a:pPr>
            <a:r>
              <a:t/>
            </a:r>
            <a:endParaRPr sz="1050">
              <a:solidFill>
                <a:schemeClr val="dk1"/>
              </a:solidFill>
            </a:endParaRPr>
          </a:p>
          <a:p>
            <a:pPr indent="0" lvl="0" marL="0" rtl="0" algn="l">
              <a:spcBef>
                <a:spcPts val="0"/>
              </a:spcBef>
              <a:spcAft>
                <a:spcPts val="0"/>
              </a:spcAft>
              <a:buNone/>
            </a:pPr>
            <a:r>
              <a:rPr lang="en" sz="1050">
                <a:solidFill>
                  <a:schemeClr val="dk1"/>
                </a:solidFill>
              </a:rPr>
              <a:t>Hardware Devices      :             Computer System</a:t>
            </a:r>
            <a:endParaRPr sz="7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0"/>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p>
            <a:pPr indent="-298450" lvl="0" marL="457200" rtl="0" algn="just">
              <a:spcBef>
                <a:spcPts val="0"/>
              </a:spcBef>
              <a:spcAft>
                <a:spcPts val="0"/>
              </a:spcAft>
              <a:buClr>
                <a:schemeClr val="dk1"/>
              </a:buClr>
              <a:buSzPts val="1100"/>
              <a:buFont typeface="Arial"/>
              <a:buChar char="●"/>
            </a:pPr>
            <a:r>
              <a:rPr lang="en" sz="1100">
                <a:solidFill>
                  <a:schemeClr val="dk1"/>
                </a:solidFill>
                <a:latin typeface="Arial"/>
                <a:ea typeface="Arial"/>
                <a:cs typeface="Arial"/>
                <a:sym typeface="Arial"/>
              </a:rPr>
              <a:t>The main problem with these occlusions is that these signs are unpredictable and the shapes produced by them are also unpredictable. A number of researchers have already started to tackle this problem seriously, but the amount of work is still below what is necessary.</a:t>
            </a:r>
            <a:endParaRPr sz="1100">
              <a:solidFill>
                <a:schemeClr val="dk1"/>
              </a:solidFill>
              <a:latin typeface="Arial"/>
              <a:ea typeface="Arial"/>
              <a:cs typeface="Arial"/>
              <a:sym typeface="Arial"/>
            </a:endParaRPr>
          </a:p>
          <a:p>
            <a:pPr indent="0" lvl="0" marL="457200" rtl="0" algn="just">
              <a:spcBef>
                <a:spcPts val="1000"/>
              </a:spcBef>
              <a:spcAft>
                <a:spcPts val="0"/>
              </a:spcAft>
              <a:buNone/>
            </a:pPr>
            <a:r>
              <a:t/>
            </a:r>
            <a:endParaRPr sz="1100">
              <a:solidFill>
                <a:schemeClr val="dk1"/>
              </a:solidFill>
              <a:latin typeface="Arial"/>
              <a:ea typeface="Arial"/>
              <a:cs typeface="Arial"/>
              <a:sym typeface="Arial"/>
            </a:endParaRPr>
          </a:p>
          <a:p>
            <a:pPr indent="-292100" lvl="0" marL="457200" rtl="0" algn="just">
              <a:spcBef>
                <a:spcPts val="1000"/>
              </a:spcBef>
              <a:spcAft>
                <a:spcPts val="0"/>
              </a:spcAft>
              <a:buClr>
                <a:schemeClr val="dk1"/>
              </a:buClr>
              <a:buSzPts val="1000"/>
              <a:buFont typeface="Arial"/>
              <a:buChar char="●"/>
            </a:pPr>
            <a:r>
              <a:rPr lang="en" sz="1000">
                <a:solidFill>
                  <a:schemeClr val="dk1"/>
                </a:solidFill>
                <a:latin typeface="Arial"/>
                <a:ea typeface="Arial"/>
                <a:cs typeface="Arial"/>
                <a:sym typeface="Arial"/>
              </a:rPr>
              <a:t>Another direction for further research is to develop a real time traffic sign recognition system which captures a video by a camera mounted on the vehicle, detects and recognises the traffic signs in real time and gives the result to the driver within a sufficient time frame in order to take the right action.</a:t>
            </a:r>
            <a:endParaRPr sz="100">
              <a:solidFill>
                <a:schemeClr val="dk1"/>
              </a:solidFill>
              <a:latin typeface="Arial"/>
              <a:ea typeface="Arial"/>
              <a:cs typeface="Arial"/>
              <a:sym typeface="Arial"/>
            </a:endParaRPr>
          </a:p>
        </p:txBody>
      </p:sp>
      <p:sp>
        <p:nvSpPr>
          <p:cNvPr id="300" name="Google Shape;300;p40"/>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Scope</a:t>
            </a:r>
            <a:endParaRPr/>
          </a:p>
        </p:txBody>
      </p:sp>
      <p:pic>
        <p:nvPicPr>
          <p:cNvPr id="301" name="Google Shape;301;p40"/>
          <p:cNvPicPr preferRelativeResize="0"/>
          <p:nvPr/>
        </p:nvPicPr>
        <p:blipFill>
          <a:blip r:embed="rId3">
            <a:alphaModFix/>
          </a:blip>
          <a:stretch>
            <a:fillRect/>
          </a:stretch>
        </p:blipFill>
        <p:spPr>
          <a:xfrm>
            <a:off x="5264500" y="1980350"/>
            <a:ext cx="2857500" cy="1524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1"/>
          <p:cNvSpPr txBox="1"/>
          <p:nvPr>
            <p:ph type="title"/>
          </p:nvPr>
        </p:nvSpPr>
        <p:spPr>
          <a:xfrm>
            <a:off x="713225" y="1497763"/>
            <a:ext cx="7717500" cy="164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
        <p:nvSpPr>
          <p:cNvPr id="307" name="Google Shape;307;p41"/>
          <p:cNvSpPr txBox="1"/>
          <p:nvPr>
            <p:ph idx="1" type="subTitle"/>
          </p:nvPr>
        </p:nvSpPr>
        <p:spPr>
          <a:xfrm>
            <a:off x="1514325" y="3278788"/>
            <a:ext cx="61203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inimalist Business Slides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